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0"/>
  </p:notesMasterIdLst>
  <p:sldIdLst>
    <p:sldId id="355" r:id="rId2"/>
    <p:sldId id="257" r:id="rId3"/>
    <p:sldId id="487" r:id="rId4"/>
    <p:sldId id="454" r:id="rId5"/>
    <p:sldId id="360" r:id="rId6"/>
    <p:sldId id="455" r:id="rId7"/>
    <p:sldId id="361" r:id="rId8"/>
    <p:sldId id="460" r:id="rId9"/>
    <p:sldId id="456" r:id="rId10"/>
    <p:sldId id="362" r:id="rId11"/>
    <p:sldId id="457" r:id="rId12"/>
    <p:sldId id="363" r:id="rId13"/>
    <p:sldId id="458" r:id="rId14"/>
    <p:sldId id="364" r:id="rId15"/>
    <p:sldId id="459" r:id="rId16"/>
    <p:sldId id="365" r:id="rId17"/>
    <p:sldId id="366" r:id="rId18"/>
    <p:sldId id="461" r:id="rId19"/>
    <p:sldId id="367" r:id="rId20"/>
    <p:sldId id="462" r:id="rId21"/>
    <p:sldId id="371" r:id="rId22"/>
    <p:sldId id="368" r:id="rId23"/>
    <p:sldId id="463" r:id="rId24"/>
    <p:sldId id="369" r:id="rId25"/>
    <p:sldId id="464" r:id="rId26"/>
    <p:sldId id="370" r:id="rId27"/>
    <p:sldId id="465" r:id="rId28"/>
    <p:sldId id="466" r:id="rId29"/>
    <p:sldId id="372" r:id="rId30"/>
    <p:sldId id="270" r:id="rId31"/>
    <p:sldId id="373" r:id="rId32"/>
    <p:sldId id="468" r:id="rId33"/>
    <p:sldId id="374" r:id="rId34"/>
    <p:sldId id="469" r:id="rId35"/>
    <p:sldId id="375" r:id="rId36"/>
    <p:sldId id="470" r:id="rId37"/>
    <p:sldId id="376" r:id="rId38"/>
    <p:sldId id="471" r:id="rId39"/>
    <p:sldId id="473" r:id="rId40"/>
    <p:sldId id="472" r:id="rId41"/>
    <p:sldId id="474" r:id="rId42"/>
    <p:sldId id="377" r:id="rId43"/>
    <p:sldId id="475" r:id="rId44"/>
    <p:sldId id="378" r:id="rId45"/>
    <p:sldId id="476" r:id="rId46"/>
    <p:sldId id="477" r:id="rId47"/>
    <p:sldId id="379" r:id="rId48"/>
    <p:sldId id="478" r:id="rId49"/>
    <p:sldId id="479" r:id="rId50"/>
    <p:sldId id="380" r:id="rId51"/>
    <p:sldId id="480" r:id="rId52"/>
    <p:sldId id="481" r:id="rId53"/>
    <p:sldId id="483" r:id="rId54"/>
    <p:sldId id="482" r:id="rId55"/>
    <p:sldId id="486" r:id="rId56"/>
    <p:sldId id="383" r:id="rId57"/>
    <p:sldId id="485" r:id="rId58"/>
    <p:sldId id="381" r:id="rId59"/>
    <p:sldId id="488" r:id="rId60"/>
    <p:sldId id="385" r:id="rId61"/>
    <p:sldId id="451" r:id="rId62"/>
    <p:sldId id="489" r:id="rId63"/>
    <p:sldId id="386" r:id="rId64"/>
    <p:sldId id="387" r:id="rId65"/>
    <p:sldId id="490" r:id="rId66"/>
    <p:sldId id="412" r:id="rId67"/>
    <p:sldId id="494" r:id="rId68"/>
    <p:sldId id="388" r:id="rId69"/>
    <p:sldId id="495" r:id="rId70"/>
    <p:sldId id="496" r:id="rId71"/>
    <p:sldId id="497" r:id="rId72"/>
    <p:sldId id="498" r:id="rId73"/>
    <p:sldId id="542" r:id="rId74"/>
    <p:sldId id="414" r:id="rId75"/>
    <p:sldId id="499" r:id="rId76"/>
    <p:sldId id="389" r:id="rId77"/>
    <p:sldId id="390" r:id="rId78"/>
    <p:sldId id="391" r:id="rId79"/>
    <p:sldId id="392" r:id="rId80"/>
    <p:sldId id="393" r:id="rId81"/>
    <p:sldId id="410" r:id="rId82"/>
    <p:sldId id="394" r:id="rId83"/>
    <p:sldId id="395" r:id="rId84"/>
    <p:sldId id="417" r:id="rId85"/>
    <p:sldId id="508" r:id="rId86"/>
    <p:sldId id="509" r:id="rId87"/>
    <p:sldId id="510" r:id="rId88"/>
    <p:sldId id="511" r:id="rId89"/>
    <p:sldId id="396" r:id="rId90"/>
    <p:sldId id="418" r:id="rId91"/>
    <p:sldId id="512" r:id="rId92"/>
    <p:sldId id="504" r:id="rId93"/>
    <p:sldId id="416" r:id="rId94"/>
    <p:sldId id="514" r:id="rId95"/>
    <p:sldId id="513" r:id="rId96"/>
    <p:sldId id="397" r:id="rId97"/>
    <p:sldId id="419" r:id="rId98"/>
    <p:sldId id="515" r:id="rId99"/>
    <p:sldId id="516" r:id="rId100"/>
    <p:sldId id="517" r:id="rId101"/>
    <p:sldId id="518" r:id="rId102"/>
    <p:sldId id="519" r:id="rId103"/>
    <p:sldId id="520" r:id="rId104"/>
    <p:sldId id="521" r:id="rId105"/>
    <p:sldId id="523" r:id="rId106"/>
    <p:sldId id="420" r:id="rId107"/>
    <p:sldId id="524" r:id="rId108"/>
    <p:sldId id="398" r:id="rId109"/>
    <p:sldId id="525" r:id="rId110"/>
    <p:sldId id="527" r:id="rId111"/>
    <p:sldId id="526" r:id="rId112"/>
    <p:sldId id="421" r:id="rId113"/>
    <p:sldId id="399" r:id="rId114"/>
    <p:sldId id="422" r:id="rId115"/>
    <p:sldId id="400" r:id="rId116"/>
    <p:sldId id="528" r:id="rId117"/>
    <p:sldId id="529" r:id="rId118"/>
    <p:sldId id="401" r:id="rId119"/>
    <p:sldId id="423" r:id="rId120"/>
    <p:sldId id="424" r:id="rId121"/>
    <p:sldId id="402" r:id="rId122"/>
    <p:sldId id="530" r:id="rId123"/>
    <p:sldId id="531" r:id="rId124"/>
    <p:sldId id="425" r:id="rId125"/>
    <p:sldId id="403" r:id="rId126"/>
    <p:sldId id="532" r:id="rId127"/>
    <p:sldId id="426" r:id="rId128"/>
    <p:sldId id="404" r:id="rId129"/>
    <p:sldId id="405" r:id="rId130"/>
    <p:sldId id="533" r:id="rId131"/>
    <p:sldId id="427" r:id="rId132"/>
    <p:sldId id="534" r:id="rId133"/>
    <p:sldId id="406" r:id="rId134"/>
    <p:sldId id="407" r:id="rId135"/>
    <p:sldId id="535" r:id="rId136"/>
    <p:sldId id="429" r:id="rId137"/>
    <p:sldId id="408" r:id="rId138"/>
    <p:sldId id="430" r:id="rId139"/>
    <p:sldId id="536" r:id="rId140"/>
    <p:sldId id="428" r:id="rId141"/>
    <p:sldId id="537" r:id="rId142"/>
    <p:sldId id="538" r:id="rId143"/>
    <p:sldId id="409" r:id="rId144"/>
    <p:sldId id="433" r:id="rId145"/>
    <p:sldId id="539" r:id="rId146"/>
    <p:sldId id="540" r:id="rId147"/>
    <p:sldId id="541" r:id="rId148"/>
    <p:sldId id="543" r:id="rId1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77" autoAdjust="0"/>
  </p:normalViewPr>
  <p:slideViewPr>
    <p:cSldViewPr>
      <p:cViewPr varScale="1">
        <p:scale>
          <a:sx n="74" d="100"/>
          <a:sy n="74" d="100"/>
        </p:scale>
        <p:origin x="72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2D0D4B-2A8F-4774-BA7A-87D61C2AA4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33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B6484F-6826-4B95-BD60-6235E5440A75}" type="slidenum">
              <a:rPr lang="en-US"/>
              <a:pPr/>
              <a:t>1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04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9B0945-7A78-4E71-B537-A03A0BBF2517}" type="slidenum">
              <a:rPr lang="en-US"/>
              <a:pPr/>
              <a:t>15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89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FE896-91FB-4C89-A751-31ED6E7E6B5E}" type="slidenum">
              <a:rPr lang="en-US"/>
              <a:pPr/>
              <a:t>18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8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55A4E-314C-43B7-8740-CBB3A451474C}" type="slidenum">
              <a:rPr lang="en-US"/>
              <a:pPr/>
              <a:t>20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35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B6E863-94C8-4E7A-B254-9AA4556AE3AE}" type="slidenum">
              <a:rPr lang="en-US"/>
              <a:pPr/>
              <a:t>23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83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B999D-22D2-41C8-B8BB-895792412799}" type="slidenum">
              <a:rPr lang="en-US"/>
              <a:pPr/>
              <a:t>25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26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8F05F3-F5EC-4880-BD2D-C4A2E50F7A7B}" type="slidenum">
              <a:rPr lang="en-US"/>
              <a:pPr/>
              <a:t>27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13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704042-4F53-4A14-B32E-FFEEB8A16394}" type="slidenum">
              <a:rPr lang="en-US"/>
              <a:pPr/>
              <a:t>28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6F872-5741-4040-AB71-8BD5EC546289}" type="slidenum">
              <a:rPr lang="en-US"/>
              <a:pPr/>
              <a:t>30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30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947CD-696D-4287-BDB1-4ED3AA211430}" type="slidenum">
              <a:rPr lang="en-US"/>
              <a:pPr/>
              <a:t>32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68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17177C-4D2B-423F-BF37-8D3BABCF8A31}" type="slidenum">
              <a:rPr lang="en-US"/>
              <a:pPr/>
              <a:t>34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4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ACF19-E7E3-42E5-B27E-523D3B149180}" type="slidenum">
              <a:rPr lang="en-US"/>
              <a:pPr/>
              <a:t>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39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89E1D-313D-415E-8E5D-FD3B92C16BDC}" type="slidenum">
              <a:rPr lang="en-US"/>
              <a:pPr/>
              <a:t>36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89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357B79-B6F6-4A20-9608-6509E9D913DE}" type="slidenum">
              <a:rPr lang="en-US"/>
              <a:pPr/>
              <a:t>38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62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5EA3-4C30-4425-A5EF-3CEFE01B28A7}" type="slidenum">
              <a:rPr lang="en-US"/>
              <a:pPr/>
              <a:t>39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60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67FE1F-923A-4B99-86A2-CC1A7625C47A}" type="slidenum">
              <a:rPr lang="en-US"/>
              <a:pPr/>
              <a:t>40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28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45776-4BEC-4092-95E6-9755B00785C0}" type="slidenum">
              <a:rPr lang="en-US"/>
              <a:pPr/>
              <a:t>41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26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E0BC1-3D70-4162-A4F1-84BA9469742A}" type="slidenum">
              <a:rPr lang="en-US"/>
              <a:pPr/>
              <a:t>43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9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6B091-05B8-47EA-9142-D5A93A10D52A}" type="slidenum">
              <a:rPr lang="en-US"/>
              <a:pPr/>
              <a:t>45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093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900695-8F5B-4777-AA30-0774F19F8BB6}" type="slidenum">
              <a:rPr lang="en-US"/>
              <a:pPr/>
              <a:t>46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7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BC73CC-447A-4B74-82F1-6C5C0AC993C7}" type="slidenum">
              <a:rPr lang="en-US"/>
              <a:pPr/>
              <a:t>48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56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DA8DE-D8E7-4D69-89B9-806FB5ABDD24}" type="slidenum">
              <a:rPr lang="en-US"/>
              <a:pPr/>
              <a:t>49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5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AB9359-E59F-48E6-BE94-836125C4C595}" type="slidenum">
              <a:rPr lang="en-US"/>
              <a:pPr/>
              <a:t>3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3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21F177-ED18-4440-B6D3-B2F2CB384AE9}" type="slidenum">
              <a:rPr lang="en-US"/>
              <a:pPr/>
              <a:t>51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81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14D25-7BFF-406D-A823-FD3E5604EB5A}" type="slidenum">
              <a:rPr lang="en-US"/>
              <a:pPr/>
              <a:t>52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53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A6C04-B382-4E20-90CD-ADE81789D996}" type="slidenum">
              <a:rPr lang="en-US"/>
              <a:pPr/>
              <a:t>53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389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656419-917D-46A5-829D-5120BB06CF8A}" type="slidenum">
              <a:rPr lang="en-US"/>
              <a:pPr/>
              <a:t>54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843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18454-AED8-40B6-B7FA-CA77739AB96A}" type="slidenum">
              <a:rPr lang="en-US"/>
              <a:pPr/>
              <a:t>55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19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77036-D231-4528-9C25-2EC5ACD2FFB1}" type="slidenum">
              <a:rPr lang="en-US"/>
              <a:pPr/>
              <a:t>57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39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AD9EC0-4985-4070-A946-3268328B4AE3}" type="slidenum">
              <a:rPr lang="en-US"/>
              <a:pPr/>
              <a:t>59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405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CB0E6-E693-4D03-AE3E-F0E7353447C4}" type="slidenum">
              <a:rPr lang="en-US"/>
              <a:pPr/>
              <a:t>62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980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D4ACD6-EA4E-454A-82BC-57E7AE1AFEFC}" type="slidenum">
              <a:rPr lang="en-US"/>
              <a:pPr/>
              <a:t>65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43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F54BF4-03BD-443B-AF8C-0DAB02AE7E14}" type="slidenum">
              <a:rPr lang="en-US"/>
              <a:pPr/>
              <a:t>67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4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9DA34-27F2-4CED-8590-F1AE9466A27F}" type="slidenum">
              <a:rPr lang="en-US"/>
              <a:pPr/>
              <a:t>4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531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0476B-BCD0-475A-A138-3660E700011D}" type="slidenum">
              <a:rPr lang="en-US"/>
              <a:pPr/>
              <a:t>69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147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B5E31-6B69-4BC9-ABB5-0B77F7AF4151}" type="slidenum">
              <a:rPr lang="en-US"/>
              <a:pPr/>
              <a:t>70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053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6CAD18-5A99-4EE7-827E-4CE110E9003D}" type="slidenum">
              <a:rPr lang="en-US"/>
              <a:pPr/>
              <a:t>71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340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FF0FEB-452F-409D-9C5D-8EAAFE164525}" type="slidenum">
              <a:rPr lang="en-US"/>
              <a:pPr/>
              <a:t>72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492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8EC6A-5447-41F5-AF1A-E1BF1705EB1B}" type="slidenum">
              <a:rPr lang="en-US"/>
              <a:pPr/>
              <a:t>73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16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4574-D9A2-43D1-9C90-9F8DE9AD3681}" type="slidenum">
              <a:rPr lang="en-US"/>
              <a:pPr/>
              <a:t>75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458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04A94-CC56-420B-B68A-69FE69C0393F}" type="slidenum">
              <a:rPr lang="en-US"/>
              <a:pPr/>
              <a:t>85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309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75308-4248-4316-BFFF-73A2AE01657B}" type="slidenum">
              <a:rPr lang="en-US"/>
              <a:pPr/>
              <a:t>86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207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8B5F7-DA13-486B-9267-A6DC28AE07CD}" type="slidenum">
              <a:rPr lang="en-US"/>
              <a:pPr/>
              <a:t>87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306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D7C4D0-8E8F-47FD-B5C6-E8CA46BD0217}" type="slidenum">
              <a:rPr lang="en-US"/>
              <a:pPr/>
              <a:t>88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15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107D7A-9A09-4780-8532-2BE5FC54DE4C}" type="slidenum">
              <a:rPr lang="en-US"/>
              <a:pPr/>
              <a:t>6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216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2C056-7D38-4084-AF93-81057B7850ED}" type="slidenum">
              <a:rPr lang="en-US"/>
              <a:pPr/>
              <a:t>91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173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A033B3-59F2-40C8-B67A-C2EE6D2CF5A3}" type="slidenum">
              <a:rPr lang="en-US"/>
              <a:pPr/>
              <a:t>92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685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2D392-E483-4AE8-8F59-688F94C0CC69}" type="slidenum">
              <a:rPr lang="en-US"/>
              <a:pPr/>
              <a:t>94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150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71653D-2162-4CA9-A523-F8695617138D}" type="slidenum">
              <a:rPr lang="en-US"/>
              <a:pPr/>
              <a:t>95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620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C5BAD-ECA4-4260-A8D5-6F4EC5A81FCA}" type="slidenum">
              <a:rPr lang="en-US"/>
              <a:pPr/>
              <a:t>98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47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AEF19-E0AA-44C3-8FE5-81B1BE3B5DBD}" type="slidenum">
              <a:rPr lang="en-US"/>
              <a:pPr/>
              <a:t>99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178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92167-56E1-446C-882B-3198DDDABADA}" type="slidenum">
              <a:rPr lang="en-US"/>
              <a:pPr/>
              <a:t>100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086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FCD97F-B6C3-43E9-959D-3BA92DC35438}" type="slidenum">
              <a:rPr lang="en-US"/>
              <a:pPr/>
              <a:t>101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73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59361-3C4D-4C93-919B-BF2CCCA46992}" type="slidenum">
              <a:rPr lang="en-US"/>
              <a:pPr/>
              <a:t>102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855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786DA1-AA83-48EF-94D5-E2C8C9D9B2D4}" type="slidenum">
              <a:rPr lang="en-US"/>
              <a:pPr/>
              <a:t>103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1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A0FFB-1DBD-4B87-B6CF-96AD5DDB831C}" type="slidenum">
              <a:rPr lang="en-US"/>
              <a:pPr/>
              <a:t>8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22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69B68-E7E5-4879-B094-AAE5F477870F}" type="slidenum">
              <a:rPr lang="en-US"/>
              <a:pPr/>
              <a:t>104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9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3F8C61-211D-4CF4-A29E-45B5A23F5328}" type="slidenum">
              <a:rPr lang="en-US"/>
              <a:pPr/>
              <a:t>105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722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B157D2-0745-47C4-9504-A69C064BA520}" type="slidenum">
              <a:rPr lang="en-US"/>
              <a:pPr/>
              <a:t>107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97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0FD34-F2A2-4BC3-95C2-8FC1018CBDAC}" type="slidenum">
              <a:rPr lang="en-US"/>
              <a:pPr/>
              <a:t>109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792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E37E50-331A-44E0-84BF-843C586B4150}" type="slidenum">
              <a:rPr lang="en-US"/>
              <a:pPr/>
              <a:t>110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214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E7859-FAEF-4F49-9E99-7D171F0D9AFC}" type="slidenum">
              <a:rPr lang="en-US"/>
              <a:pPr/>
              <a:t>111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193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1D0CE0-8756-4552-9707-56FFD27BD0D3}" type="slidenum">
              <a:rPr lang="en-US"/>
              <a:pPr/>
              <a:t>116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44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802A9-BBD2-474F-9A0A-11C082DF22A6}" type="slidenum">
              <a:rPr lang="en-US"/>
              <a:pPr/>
              <a:t>117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330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6B19A7-A286-4E5F-B90A-9D510AD458D1}" type="slidenum">
              <a:rPr lang="en-US"/>
              <a:pPr/>
              <a:t>122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866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96756-775B-470E-987F-908534A2C11E}" type="slidenum">
              <a:rPr lang="en-US"/>
              <a:pPr/>
              <a:t>123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4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4D1D47-D2C1-483B-9E4D-81D04A4FAF5A}" type="slidenum">
              <a:rPr lang="en-US"/>
              <a:pPr/>
              <a:t>9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441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C7F77-93EC-4F96-B30B-8D20C581E49D}" type="slidenum">
              <a:rPr lang="en-US"/>
              <a:pPr/>
              <a:t>126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03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C1920-7E69-4589-8404-AC1B0D75AA69}" type="slidenum">
              <a:rPr lang="en-US"/>
              <a:pPr/>
              <a:t>130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5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47FC0-80A0-4F73-96E9-E4A8379FFBB7}" type="slidenum">
              <a:rPr lang="en-US"/>
              <a:pPr/>
              <a:t>132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871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2A018-A639-4DB4-9C07-92E1887D5A20}" type="slidenum">
              <a:rPr lang="en-US"/>
              <a:pPr/>
              <a:t>135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381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F87F4-732F-446E-AA26-E22E5510FBB9}" type="slidenum">
              <a:rPr lang="en-US"/>
              <a:pPr/>
              <a:t>139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984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4D1C3-B4FD-48F3-B6B7-46F9E5C70E2A}" type="slidenum">
              <a:rPr lang="en-US"/>
              <a:pPr/>
              <a:t>141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261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1EFBB9-908A-44BC-843D-048EA2D5FFF7}" type="slidenum">
              <a:rPr lang="en-US"/>
              <a:pPr/>
              <a:t>142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803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D2B93E-1B77-4AE1-85D8-4EB5ADC382AF}" type="slidenum">
              <a:rPr lang="en-US"/>
              <a:pPr/>
              <a:t>145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80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05BD6E-6A15-4A61-98BA-CD0C0554F644}" type="slidenum">
              <a:rPr lang="en-US"/>
              <a:pPr/>
              <a:t>146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2721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ABAE89-849B-4DFC-97DB-4046F7C826D4}" type="slidenum">
              <a:rPr lang="en-US"/>
              <a:pPr/>
              <a:t>147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17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AA361-EDA5-4390-A395-76A3074B1A01}" type="slidenum">
              <a:rPr lang="en-US"/>
              <a:pPr/>
              <a:t>11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156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431940-1A82-409E-87D9-BB42AF929870}" type="slidenum">
              <a:rPr lang="en-US"/>
              <a:pPr/>
              <a:t>148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45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936F5-80BA-4F17-A45C-183760143F42}" type="slidenum">
              <a:rPr lang="en-US"/>
              <a:pPr/>
              <a:t>13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3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16FA-69AB-4463-B723-B270AF0529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6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9C0C5-41D4-49FF-A6C8-A41F050635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BF8AB-6AD9-40CE-9B14-06A382CD87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26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6BE48C-C823-4F2E-9649-82A5847724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6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853720-DFDB-4BEE-8DDF-2459376D61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6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0D9BA-D7C7-4504-AEDD-2ADDCE7D50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3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D0DF4-E821-48E3-BB25-C6E70EF071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4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7A3C-B775-462F-AD1B-44CE7B003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3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C621C-0083-4D46-AD7D-9F04717AD5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3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EC07-D37D-40DF-BB57-22786CAAA6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5443C-4EBA-4BC4-82DE-E9943A654E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2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25FB8-A2F5-4DB6-944E-918BBCDFE4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3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A7CD2-D558-47DA-8D1C-A6B50F73C6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1B9416-2600-4639-A834-515FEB5CCF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Pict0115"/>
          <p:cNvPicPr>
            <a:picLocks noChangeAspect="1" noChangeArrowheads="1"/>
          </p:cNvPicPr>
          <p:nvPr/>
        </p:nvPicPr>
        <p:blipFill>
          <a:blip r:embed="rId3" cstate="print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EA_slide_07_workmen_in_quarrie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ict0081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ict0082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ict0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ict00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ict0082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Pict0087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11 Ancient Tabernacl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0"/>
            <a:ext cx="7259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ict0088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EA_slide_22_tabernacle_in_the_wilderness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Pict0089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0013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Pict0091"/>
          <p:cNvPicPr>
            <a:picLocks noChangeAspect="1" noChangeArrowheads="1"/>
          </p:cNvPicPr>
          <p:nvPr/>
        </p:nvPicPr>
        <p:blipFill>
          <a:blip r:embed="rId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Pict0090"/>
          <p:cNvPicPr>
            <a:picLocks noChangeAspect="1" noChangeArrowheads="1"/>
          </p:cNvPicPr>
          <p:nvPr/>
        </p:nvPicPr>
        <p:blipFill>
          <a:blip r:embed="rId3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12 Holy Sts John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0"/>
            <a:ext cx="5624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EA_slide_23_saints_john_the_baptist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13 Brotherly Love Relief and Truth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0"/>
            <a:ext cx="674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EA_slide_24_masonic_tenets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ict0093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ict0094"/>
          <p:cNvPicPr>
            <a:picLocks noChangeAspect="1" noChangeArrowheads="1"/>
          </p:cNvPicPr>
          <p:nvPr/>
        </p:nvPicPr>
        <p:blipFill>
          <a:blip r:embed="rId3" cstate="print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EA_slide_25_brotherly_lov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14 Brotherly Lov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0"/>
            <a:ext cx="675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A_slide_05_cutting_down_cedar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15 Relief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EA_slide_26_relief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Pict0095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ict0096"/>
          <p:cNvPicPr>
            <a:picLocks noChangeAspect="1" noChangeArrowheads="1"/>
          </p:cNvPicPr>
          <p:nvPr/>
        </p:nvPicPr>
        <p:blipFill>
          <a:blip r:embed="rId3" cstate="print">
            <a:lum bright="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16 Truth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0"/>
            <a:ext cx="6805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EA_slide_27_truth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Pict0097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17 Points of Entranc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0"/>
            <a:ext cx="688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EA_slide_28_points_of_entranc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EA_slide_29_temperanc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0023"/>
          <p:cNvPicPr>
            <a:picLocks noChangeAspect="1" noChangeArrowheads="1"/>
          </p:cNvPicPr>
          <p:nvPr/>
        </p:nvPicPr>
        <p:blipFill>
          <a:blip r:embed="rId3" cstate="print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Pict0098"/>
          <p:cNvPicPr>
            <a:picLocks noChangeAspect="1" noChangeArrowheads="1"/>
          </p:cNvPicPr>
          <p:nvPr/>
        </p:nvPicPr>
        <p:blipFill>
          <a:blip r:embed="rId3" cstate="print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18 Temperanc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0"/>
            <a:ext cx="5081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Pict0099"/>
          <p:cNvPicPr>
            <a:picLocks noChangeAspect="1" noChangeArrowheads="1"/>
          </p:cNvPicPr>
          <p:nvPr/>
        </p:nvPicPr>
        <p:blipFill>
          <a:blip r:embed="rId3" cstate="print">
            <a:lum bright="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A_slide_30_fortitud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A_slide_31_prudenc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Pict0100"/>
          <p:cNvPicPr>
            <a:picLocks noChangeAspect="1" noChangeArrowheads="1"/>
          </p:cNvPicPr>
          <p:nvPr/>
        </p:nvPicPr>
        <p:blipFill>
          <a:blip r:embed="rId3" cstate="print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20 Prudenc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0"/>
            <a:ext cx="5137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A_slide_32_justic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21 Justic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0"/>
            <a:ext cx="5508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Pict0101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A_slide_06_floating_logs_to_jopp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19 Fortitud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0"/>
            <a:ext cx="4948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0102"/>
          <p:cNvPicPr>
            <a:picLocks noChangeAspect="1" noChangeArrowheads="1"/>
          </p:cNvPicPr>
          <p:nvPr/>
        </p:nvPicPr>
        <p:blipFill>
          <a:blip r:embed="rId3" cstate="print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Pict0103"/>
          <p:cNvPicPr>
            <a:picLocks noChangeAspect="1" noChangeArrowheads="1"/>
          </p:cNvPicPr>
          <p:nvPr/>
        </p:nvPicPr>
        <p:blipFill>
          <a:blip r:embed="rId3" cstate="print">
            <a:lum bright="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A_slide_33_chalk_charcoal_and_clay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05800" cy="653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Pict0104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Pict0105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Pict0106"/>
          <p:cNvPicPr>
            <a:picLocks noChangeAspect="1" noChangeArrowheads="1"/>
          </p:cNvPicPr>
          <p:nvPr/>
        </p:nvPicPr>
        <p:blipFill>
          <a:blip r:embed="rId3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Pict0044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026" descr="Pict0109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000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A_slide_e_wooden_tool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0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A_slide_d_king_solomons_templ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0011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225"/>
            <a:ext cx="9144000" cy="700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01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001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0020"/>
          <p:cNvPicPr>
            <a:picLocks noChangeAspect="1" noChangeArrowheads="1"/>
          </p:cNvPicPr>
          <p:nvPr/>
        </p:nvPicPr>
        <p:blipFill>
          <a:blip r:embed="rId3" cstate="print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00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ct0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001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0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6" descr="Pict0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001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Pict0054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0026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001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00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001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0024"/>
          <p:cNvPicPr>
            <a:picLocks noChangeAspect="1" noChangeArrowheads="1"/>
          </p:cNvPicPr>
          <p:nvPr/>
        </p:nvPicPr>
        <p:blipFill>
          <a:blip r:embed="rId3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001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00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002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00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ict0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3726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0010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ict0033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t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002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0030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002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ict01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Pict0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002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Pict0112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Pict0113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EA_slide_c_divested_minerals_metal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EA_slide_08_two_right_hands_joined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ct00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ict0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0048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ict0049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4488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ict0045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003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ict0046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003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ict00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Pict0012"/>
          <p:cNvPicPr>
            <a:picLocks noChangeAspect="1" noChangeArrowheads="1"/>
          </p:cNvPicPr>
          <p:nvPr/>
        </p:nvPicPr>
        <p:blipFill>
          <a:blip r:embed="rId3" cstate="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A_slide_09_holy_bible_square_and_compasse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A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ict00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A_slide_10_ancient_lodge_in_valley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A_slide_11_form_of_a_lodg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ict0051"/>
          <p:cNvPicPr>
            <a:picLocks noChangeAspect="1" noChangeArrowheads="1"/>
          </p:cNvPicPr>
          <p:nvPr/>
        </p:nvPicPr>
        <p:blipFill>
          <a:blip r:embed="rId3" cstate="print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03 Form of a Lodg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9144000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t0058"/>
          <p:cNvPicPr>
            <a:picLocks noChangeAspect="1" noChangeArrowheads="1"/>
          </p:cNvPicPr>
          <p:nvPr/>
        </p:nvPicPr>
        <p:blipFill>
          <a:blip r:embed="rId3" cstate="print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EA_slide_12_supports_of_the_lodg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ict0059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EA_slide_d_king_solomons_templ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ict0060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ict0061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ict0062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ict0107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05 Canopy Jacob's Ladder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0"/>
            <a:ext cx="7348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ict00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EA_slide_13_jacobs_ladder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EA_slide_14_faith_hope_charity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A_slide_15_faith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EA_slide_16_hop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0022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EA_slide_17_charity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01 HB, SQ, CP, CH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0"/>
            <a:ext cx="777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EA_slide_18_furniture_of_the_lodg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EA_slide_19_ornaments_of_the_lodg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8 Ornaments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Pict0117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ict0073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Pict0074"/>
          <p:cNvPicPr>
            <a:picLocks noChangeAspect="1" noChangeArrowheads="1"/>
          </p:cNvPicPr>
          <p:nvPr/>
        </p:nvPicPr>
        <p:blipFill>
          <a:blip r:embed="rId3" cstate="print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1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ict0075"/>
          <p:cNvPicPr>
            <a:picLocks noChangeAspect="1" noChangeArrowheads="1"/>
          </p:cNvPicPr>
          <p:nvPr/>
        </p:nvPicPr>
        <p:blipFill>
          <a:blip r:embed="rId3" cstate="print"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EA_slide_20_lights_of_the_lodg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0015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09 Lights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0"/>
            <a:ext cx="7178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ict0076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ict0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07 Furnitur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0"/>
            <a:ext cx="7278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ict0078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ict0077"/>
          <p:cNvPicPr>
            <a:picLocks noChangeAspect="1" noChangeArrowheads="1"/>
          </p:cNvPicPr>
          <p:nvPr/>
        </p:nvPicPr>
        <p:blipFill>
          <a:blip r:embed="rId3" cstate="print">
            <a:lum bright="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EA_slide_21_jewels_of_the_lodg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10 Jewels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706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ict0079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ict0080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Microsoft Office PowerPoint</Application>
  <PresentationFormat>On-screen Show (4:3)</PresentationFormat>
  <Paragraphs>80</Paragraphs>
  <Slides>148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2013-07-19T03:20:00Z</dcterms:created>
  <dcterms:modified xsi:type="dcterms:W3CDTF">2013-07-28T19:16:32Z</dcterms:modified>
</cp:coreProperties>
</file>